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2.xml" Type="http://schemas.openxmlformats.org/officeDocument/2006/relationships/theme" Id="rId1"/><Relationship Target="slides/slide5.xml" Type="http://schemas.openxmlformats.org/officeDocument/2006/relationships/slide" Id="rId10"/><Relationship Target="slideMasters/slideMaster1.xml" Type="http://schemas.openxmlformats.org/officeDocument/2006/relationships/slideMaster" Id="rId4"/><Relationship Target="slides/slide6.xml" Type="http://schemas.openxmlformats.org/officeDocument/2006/relationships/slide" Id="rId11"/><Relationship Target="tableStyles.xml" Type="http://schemas.openxmlformats.org/officeDocument/2006/relationships/tableStyles" Id="rId3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
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0" x="0"/>
            <a:ext cy="4691399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9" name="Shape 9"/>
          <p:cNvCxnSpPr/>
          <p:nvPr/>
        </p:nvCxnSpPr>
        <p:spPr>
          <a:xfrm>
            <a:off y="4662139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10" name="Shape 10"/>
          <p:cNvSpPr txBox="1"/>
          <p:nvPr>
            <p:ph type="ctrTitle"/>
          </p:nvPr>
        </p:nvSpPr>
        <p:spPr>
          <a:xfrm>
            <a:off y="2490375" x="685800"/>
            <a:ext cy="2198400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4572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72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y="4836035" x="685800"/>
            <a:ext cy="1032599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190500" mar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ITLE_AND_BODY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/>
          <p:nvPr/>
        </p:nvSpPr>
        <p:spPr>
          <a:xfrm>
            <a:off y="0" x="0"/>
            <a:ext cy="1532999" cx="91440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14" name="Shape 14"/>
          <p:cNvCxnSpPr/>
          <p:nvPr/>
        </p:nvCxnSpPr>
        <p:spPr>
          <a:xfrm>
            <a:off y="1503833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15" name="Shape 1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>
              <a:defRPr sz="3600"/>
            </a:lvl1pPr>
            <a:lvl2pPr rtl="0">
              <a:defRPr sz="3600"/>
            </a:lvl2pPr>
            <a:lvl3pPr rtl="0">
              <a:defRPr sz="3600"/>
            </a:lvl3pPr>
            <a:lvl4pPr rtl="0">
              <a:defRPr sz="3600"/>
            </a:lvl4pPr>
            <a:lvl5pPr rtl="0">
              <a:defRPr sz="3600"/>
            </a:lvl5pPr>
            <a:lvl6pPr rtl="0">
              <a:defRPr sz="3600"/>
            </a:lvl6pPr>
            <a:lvl7pPr rtl="0">
              <a:defRPr sz="3600"/>
            </a:lvl7pPr>
            <a:lvl8pPr rtl="0">
              <a:defRPr sz="3600"/>
            </a:lvl8pPr>
            <a:lvl9pPr rtl="0">
              <a:defRPr sz="3600"/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ITLE_AND_TWO_COLUMNS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0" x="0"/>
            <a:ext cy="1532999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19" name="Shape 19"/>
          <p:cNvCxnSpPr/>
          <p:nvPr/>
        </p:nvCxnSpPr>
        <p:spPr>
          <a:xfrm>
            <a:off y="1503833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20" name="Shape 2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_ONLY">
    <p:spTree>
      <p:nvGrpSpPr>
        <p:cNvPr id="23" name="Shape 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" name="Shape 24"/>
          <p:cNvSpPr/>
          <p:nvPr/>
        </p:nvSpPr>
        <p:spPr>
          <a:xfrm>
            <a:off y="0" x="0"/>
            <a:ext cy="1532999" cx="91440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25" name="Shape 25"/>
          <p:cNvCxnSpPr/>
          <p:nvPr/>
        </p:nvCxnSpPr>
        <p:spPr>
          <a:xfrm>
            <a:off y="1503833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26" name="Shape 2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idx="1" type="body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b="0" sz="1800">
                <a:solidFill>
                  <a:schemeClr val="dk2"/>
                </a:solidFill>
              </a:defRPr>
            </a:lvl1pPr>
            <a:lvl2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b="0" sz="1800">
                <a:solidFill>
                  <a:schemeClr val="dk2"/>
                </a:solidFill>
              </a:defRPr>
            </a:lvl2pPr>
            <a:lvl3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b="0" sz="1800">
                <a:solidFill>
                  <a:schemeClr val="dk2"/>
                </a:solidFill>
              </a:defRPr>
            </a:lvl3pPr>
            <a:lvl4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b="0" sz="1800">
                <a:solidFill>
                  <a:schemeClr val="dk2"/>
                </a:solidFill>
              </a:defRPr>
            </a:lvl4pPr>
            <a:lvl5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b="0" sz="1800">
                <a:solidFill>
                  <a:schemeClr val="dk2"/>
                </a:solidFill>
              </a:defRPr>
            </a:lvl5pPr>
            <a:lvl6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b="0" sz="1800">
                <a:solidFill>
                  <a:schemeClr val="dk2"/>
                </a:solidFill>
              </a:defRPr>
            </a:lvl6pPr>
            <a:lvl7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b="0" sz="1800">
                <a:solidFill>
                  <a:schemeClr val="dk2"/>
                </a:solidFill>
              </a:defRPr>
            </a:lvl7pPr>
            <a:lvl8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b="0" sz="1800">
                <a:solidFill>
                  <a:schemeClr val="dk2"/>
                </a:solidFill>
              </a:defRPr>
            </a:lvl8pPr>
            <a:lvl9pPr algn="l" rtl="0" indent="-285750" marL="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b="0"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Shape 29"/>
          <p:cNvSpPr/>
          <p:nvPr/>
        </p:nvSpPr>
        <p:spPr>
          <a:xfrm>
            <a:off y="0" x="4274"/>
            <a:ext cy="5875200" cx="91440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30" name="Shape 30"/>
          <p:cNvCxnSpPr/>
          <p:nvPr/>
        </p:nvCxnSpPr>
        <p:spPr>
          <a:xfrm>
            <a:off y="5845828" x="0"/>
            <a:ext cy="0" cx="914400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bg>
      <p:bgPr>
        <a:solidFill>
          <a:schemeClr val="dk2"/>
        </a:solidFill>
      </p:bgPr>
    </p:bg>
    <p:spTree>
      <p:nvGrpSpPr>
        <p:cNvPr id="31" name="Shape 3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3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-285750" marL="74295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-228600" marL="114300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-228600" marL="16002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-228600" marL="20574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-228600" marL="25146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-228600" marL="29718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-228600" marL="34290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-228600" marL="38862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jp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jp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 txBox="1"/>
          <p:nvPr>
            <p:ph type="ctrTitle"/>
          </p:nvPr>
        </p:nvSpPr>
        <p:spPr>
          <a:xfrm>
            <a:off y="2490375" x="685800"/>
            <a:ext cy="21984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Spanish Celebrity Presentation</a:t>
            </a:r>
          </a:p>
        </p:txBody>
      </p:sp>
      <p:sp>
        <p:nvSpPr>
          <p:cNvPr id="34" name="Shape 34"/>
          <p:cNvSpPr txBox="1"/>
          <p:nvPr>
            <p:ph idx="1" type="subTitle"/>
          </p:nvPr>
        </p:nvSpPr>
        <p:spPr>
          <a:xfrm>
            <a:off y="4836035" x="685800"/>
            <a:ext cy="10325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By Joe and Brandon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Derrick Rose</a:t>
            </a:r>
          </a:p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Quien es?</a:t>
            </a:r>
          </a:p>
          <a:p>
            <a:pPr rtl="0" lvl="0">
              <a:buNone/>
            </a:pPr>
            <a:r>
              <a:rPr lang="en"/>
              <a:t>El es Derrick Rose</a:t>
            </a:r>
          </a:p>
          <a:p>
            <a:pPr rtl="0" lvl="0">
              <a:buNone/>
            </a:pPr>
            <a:r>
              <a:rPr lang="en"/>
              <a:t>El muchacho es muy atletico.</a:t>
            </a:r>
          </a:p>
          <a:p>
            <a:pPr rtl="0" lvl="0">
              <a:buNone/>
            </a:pPr>
            <a:r>
              <a:rPr lang="en"/>
              <a:t>El es americano. Es moreno.</a:t>
            </a:r>
          </a:p>
          <a:p>
            <a:pPr rtl="0" lvl="0">
              <a:buNone/>
            </a:pPr>
            <a:r>
              <a:rPr lang="en"/>
              <a:t>Como eres?</a:t>
            </a:r>
          </a:p>
          <a:p>
            <a:pPr rtl="0" lvl="0">
              <a:buNone/>
            </a:pPr>
            <a:r>
              <a:rPr lang="en"/>
              <a:t>ES muy ambicioso.</a:t>
            </a:r>
          </a:p>
          <a:p>
            <a:pPr rtl="0" lvl="0">
              <a:buNone/>
            </a:pPr>
            <a:r>
              <a:rPr lang="en"/>
              <a:t>No es gordo o perezoso. </a:t>
            </a:r>
          </a:p>
        </p:txBody>
      </p:sp>
      <p:sp>
        <p:nvSpPr>
          <p:cNvPr id="41" name="Shape 41"/>
          <p:cNvSpPr/>
          <p:nvPr/>
        </p:nvSpPr>
        <p:spPr>
          <a:xfrm>
            <a:off y="1973075" x="5501750"/>
            <a:ext cy="4221949" cx="2813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Peyton Manning</a:t>
            </a:r>
          </a:p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y="1485525" x="227087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Quien es?</a:t>
            </a:r>
          </a:p>
          <a:p>
            <a:pPr rtl="0" lvl="0">
              <a:buNone/>
            </a:pPr>
            <a:r>
              <a:rPr lang="en"/>
              <a:t> El es Peyton Manning</a:t>
            </a:r>
          </a:p>
          <a:p>
            <a:pPr rtl="0" lvl="0">
              <a:buNone/>
            </a:pPr>
            <a:r>
              <a:rPr lang="en"/>
              <a:t>El es muy atletico</a:t>
            </a:r>
          </a:p>
          <a:p>
            <a:pPr rtl="0" lvl="0">
              <a:buNone/>
            </a:pPr>
            <a:r>
              <a:rPr lang="en"/>
              <a:t>Es basante rubio,es americano.</a:t>
            </a:r>
          </a:p>
          <a:p>
            <a:pPr rtl="0" lvl="0">
              <a:buNone/>
            </a:pPr>
            <a:r>
              <a:rPr lang="en"/>
              <a:t>Es muy muy ambicioso.</a:t>
            </a:r>
          </a:p>
          <a:p>
            <a:pPr rtl="0" lvl="0">
              <a:buNone/>
            </a:pPr>
            <a:r>
              <a:rPr lang="en"/>
              <a:t>El es un grande lider.</a:t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48" name="Shape 48"/>
          <p:cNvSpPr/>
          <p:nvPr/>
        </p:nvSpPr>
        <p:spPr>
          <a:xfrm>
            <a:off y="1485525" x="5671775"/>
            <a:ext cy="2741276" cx="34722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Kevin Durant</a:t>
            </a:r>
          </a:p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Quien es?</a:t>
            </a:r>
          </a:p>
          <a:p>
            <a:pPr rtl="0" lvl="0">
              <a:buNone/>
            </a:pPr>
            <a:r>
              <a:rPr lang="en"/>
              <a:t> El es Kevin Durant</a:t>
            </a:r>
          </a:p>
          <a:p>
            <a:pPr rtl="0" lvl="0">
              <a:buNone/>
            </a:pPr>
            <a:r>
              <a:rPr lang="en"/>
              <a:t>El muchacho es muy atletico y </a:t>
            </a:r>
          </a:p>
          <a:p>
            <a:pPr rtl="0" lvl="0">
              <a:buNone/>
            </a:pPr>
            <a:r>
              <a:rPr lang="en"/>
              <a:t>flaco. De que nacionalidad es</a:t>
            </a:r>
          </a:p>
          <a:p>
            <a:pPr rtl="0" lvl="0">
              <a:buNone/>
            </a:pPr>
            <a:r>
              <a:rPr lang="en"/>
              <a:t>americano. el es muy alto.</a:t>
            </a:r>
          </a:p>
          <a:p>
            <a:pPr rtl="0" lvl="0">
              <a:buNone/>
            </a:pPr>
            <a:r>
              <a:rPr lang="en"/>
              <a:t>Kevin Durant es muy ambicioso. </a:t>
            </a:r>
          </a:p>
          <a:p>
            <a:r>
              <a:t/>
            </a:r>
          </a:p>
        </p:txBody>
      </p:sp>
      <p:sp>
        <p:nvSpPr>
          <p:cNvPr id="55" name="Shape 55"/>
          <p:cNvSpPr/>
          <p:nvPr/>
        </p:nvSpPr>
        <p:spPr>
          <a:xfrm>
            <a:off y="1600200" x="5630925"/>
            <a:ext cy="2447075" cx="3055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Miguel Cabrera</a:t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y="1569962" x="3565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Quien es?</a:t>
            </a:r>
          </a:p>
          <a:p>
            <a:pPr rtl="0" lvl="0">
              <a:buNone/>
            </a:pPr>
            <a:r>
              <a:rPr lang="en"/>
              <a:t> El es Miguel Cabrera</a:t>
            </a:r>
          </a:p>
          <a:p>
            <a:pPr rtl="0" lvl="0">
              <a:buNone/>
            </a:pPr>
            <a:r>
              <a:rPr lang="en"/>
              <a:t>El es muy atletico.</a:t>
            </a:r>
          </a:p>
          <a:p>
            <a:pPr rtl="0" lvl="0">
              <a:buNone/>
            </a:pPr>
            <a:r>
              <a:rPr lang="en"/>
              <a:t>El es nacinalidad es venezolano</a:t>
            </a:r>
          </a:p>
          <a:p>
            <a:pPr rtl="0" lvl="0">
              <a:buNone/>
            </a:pPr>
            <a:r>
              <a:rPr lang="en"/>
              <a:t>El muchacho es moreno y grande. </a:t>
            </a:r>
          </a:p>
          <a:p>
            <a:pPr rtl="0" lvl="0">
              <a:buNone/>
            </a:pPr>
            <a:r>
              <a:rPr lang="en"/>
              <a:t>No es perezoso o gordo.</a:t>
            </a:r>
          </a:p>
          <a:p>
            <a:pPr rtl="0" lvl="0">
              <a:buNone/>
            </a:pPr>
            <a:r>
              <a:rPr lang="en"/>
              <a:t> </a:t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62" name="Shape 62"/>
          <p:cNvSpPr/>
          <p:nvPr/>
        </p:nvSpPr>
        <p:spPr>
          <a:xfrm>
            <a:off y="1638025" x="6257925"/>
            <a:ext cy="3002825" cx="22540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y="274637" x="359825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Johnny Manziel</a:t>
            </a:r>
          </a:p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Quien es?</a:t>
            </a:r>
          </a:p>
          <a:p>
            <a:pPr rtl="0" lvl="0">
              <a:buNone/>
            </a:pPr>
            <a:r>
              <a:rPr lang="en"/>
              <a:t> Es Johnny Manziel</a:t>
            </a:r>
          </a:p>
          <a:p>
            <a:pPr rtl="0" lvl="0">
              <a:buNone/>
            </a:pPr>
            <a:r>
              <a:rPr lang="en"/>
              <a:t>El muchacho es muy athletico.</a:t>
            </a:r>
          </a:p>
          <a:p>
            <a:pPr rtl="0" lvl="0">
              <a:buNone/>
            </a:pPr>
            <a:r>
              <a:rPr lang="en"/>
              <a:t>El es moreno y bajo. El es </a:t>
            </a:r>
          </a:p>
          <a:p>
            <a:pPr rtl="0" lvl="0">
              <a:buNone/>
            </a:pPr>
            <a:r>
              <a:rPr lang="en"/>
              <a:t>gracioso.No es alto,rubio,</a:t>
            </a:r>
          </a:p>
          <a:p>
            <a:pPr rtl="0" lvl="0">
              <a:buNone/>
            </a:pPr>
            <a:r>
              <a:rPr lang="en"/>
              <a:t>perezoso, y feo.</a:t>
            </a:r>
          </a:p>
        </p:txBody>
      </p:sp>
      <p:sp>
        <p:nvSpPr>
          <p:cNvPr id="69" name="Shape 69"/>
          <p:cNvSpPr/>
          <p:nvPr/>
        </p:nvSpPr>
        <p:spPr>
          <a:xfrm>
            <a:off y="1600200" x="5601925"/>
            <a:ext cy="3325199" cx="3084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Custom 233">
      <a:dk1>
        <a:srgbClr val="000000"/>
      </a:dk1>
      <a:lt1>
        <a:srgbClr val="FFFFFF"/>
      </a:lt1>
      <a:dk2>
        <a:srgbClr val="2388DB"/>
      </a:dk2>
      <a:lt2>
        <a:srgbClr val="BBD7F8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185DA2"/>
      </a:hlink>
      <a:folHlink>
        <a:srgbClr val="00487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